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90" r:id="rId2"/>
    <p:sldId id="303" r:id="rId3"/>
    <p:sldId id="302" r:id="rId4"/>
    <p:sldId id="304" r:id="rId5"/>
    <p:sldId id="339" r:id="rId6"/>
    <p:sldId id="313" r:id="rId7"/>
    <p:sldId id="297" r:id="rId8"/>
    <p:sldId id="314" r:id="rId9"/>
    <p:sldId id="309" r:id="rId10"/>
    <p:sldId id="293" r:id="rId11"/>
    <p:sldId id="341" r:id="rId12"/>
    <p:sldId id="308" r:id="rId13"/>
    <p:sldId id="305" r:id="rId14"/>
    <p:sldId id="301"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56"/>
    <p:restoredTop sz="70874"/>
  </p:normalViewPr>
  <p:slideViewPr>
    <p:cSldViewPr snapToGrid="0" snapToObjects="1">
      <p:cViewPr varScale="1">
        <p:scale>
          <a:sx n="116" d="100"/>
          <a:sy n="116"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a modern front end development stack</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a:t>
            </a:r>
          </a:p>
          <a:p>
            <a:r>
              <a:rPr lang="en-US" dirty="0"/>
              <a:t>    - No worries… you’ll get a little review and hopefully learn a little bit more.</a:t>
            </a:r>
          </a:p>
          <a:p>
            <a:endParaRPr lang="en-US" dirty="0"/>
          </a:p>
          <a:p>
            <a:endParaRPr lang="en-US" dirty="0"/>
          </a:p>
          <a:p>
            <a:r>
              <a:rPr lang="en-US" dirty="0"/>
              <a:t>Some may wonder why Vue: </a:t>
            </a:r>
          </a:p>
          <a:p>
            <a:r>
              <a:rPr lang="en-US" dirty="0"/>
              <a:t>  - Vue is easier to learn than Angular or React. </a:t>
            </a:r>
          </a:p>
          <a:p>
            <a:r>
              <a:rPr lang="en-US" dirty="0"/>
              <a:t>  - Fits better as a part of other applications</a:t>
            </a:r>
          </a:p>
          <a:p>
            <a:r>
              <a:rPr lang="en-US" dirty="0"/>
              <a:t>    - Rather than taking over the entire application.</a:t>
            </a:r>
          </a:p>
          <a:p>
            <a:r>
              <a:rPr lang="en-US" dirty="0"/>
              <a:t>  - Vue has a conceptual overlap with Angular and React with respect to the functionality like the use of components. </a:t>
            </a:r>
          </a:p>
          <a:p>
            <a:r>
              <a:rPr lang="en-US" dirty="0"/>
              <a:t>  - What you learn about Vue will largely transfer to Angular and React.</a:t>
            </a:r>
          </a:p>
          <a:p>
            <a:r>
              <a:rPr lang="en-US" dirty="0"/>
              <a:t>    - But because those have stringent ways of organizing the projects the opposite is not as true.</a:t>
            </a:r>
          </a:p>
          <a:p>
            <a:endParaRPr lang="en-US" dirty="0"/>
          </a:p>
          <a:p>
            <a:endParaRPr lang="en-US" dirty="0"/>
          </a:p>
        </p:txBody>
      </p:sp>
    </p:spTree>
    <p:extLst>
      <p:ext uri="{BB962C8B-B14F-4D97-AF65-F5344CB8AC3E}">
        <p14:creationId xmlns:p14="http://schemas.microsoft.com/office/powerpoint/2010/main" val="234922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a:p>
            <a:r>
              <a:rPr lang="en-US" dirty="0"/>
              <a:t>  </a:t>
            </a:r>
          </a:p>
          <a:p>
            <a:r>
              <a:rPr lang="en-US" dirty="0"/>
              <a:t>Most important thing here is to use the FORK!!</a:t>
            </a:r>
          </a:p>
          <a:p>
            <a:r>
              <a:rPr lang="en-US" dirty="0"/>
              <a:t>  - Use FD2School-FarmData2</a:t>
            </a:r>
          </a:p>
          <a:p>
            <a:r>
              <a:rPr lang="en-US" dirty="0"/>
              <a:t>  - This means that your practice pull requests will go to this fork and not to the main project repo.</a:t>
            </a:r>
          </a:p>
          <a:p>
            <a:r>
              <a:rPr lang="en-US" dirty="0"/>
              <a:t>  - Good practice for you</a:t>
            </a:r>
          </a:p>
          <a:p>
            <a:r>
              <a:rPr lang="en-US" dirty="0"/>
              <a:t>  - Doesn’t interfere with the main project development.</a:t>
            </a:r>
          </a:p>
          <a:p>
            <a:endParaRPr lang="en-US" dirty="0"/>
          </a:p>
          <a:p>
            <a:r>
              <a:rPr lang="en-US" dirty="0"/>
              <a:t>We will transition to the main project repo when we get to the project work</a:t>
            </a:r>
          </a:p>
          <a:p>
            <a:r>
              <a:rPr lang="en-US" dirty="0"/>
              <a:t>  - Then you will make PR’s to the main upstream.</a:t>
            </a:r>
          </a:p>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remaining class time to get started.</a:t>
            </a:r>
          </a:p>
          <a:p>
            <a:endParaRPr lang="en-US" dirty="0"/>
          </a:p>
        </p:txBody>
      </p:sp>
    </p:spTree>
    <p:extLst>
      <p:ext uri="{BB962C8B-B14F-4D97-AF65-F5344CB8AC3E}">
        <p14:creationId xmlns:p14="http://schemas.microsoft.com/office/powerpoint/2010/main" val="411794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r>
              <a:rPr lang="en-US" dirty="0"/>
              <a:t>    - Learn how </a:t>
            </a:r>
            <a:r>
              <a:rPr lang="en-US" dirty="0" err="1"/>
              <a:t>farmdata</a:t>
            </a:r>
            <a:r>
              <a:rPr lang="en-US" dirty="0"/>
              <a:t> 2 works and how to contribute.</a:t>
            </a:r>
          </a:p>
          <a:p>
            <a:r>
              <a:rPr lang="en-US" dirty="0"/>
              <a:t>    - Learn the basics of front-end web-development using FD2 technologies.  </a:t>
            </a:r>
          </a:p>
          <a:p>
            <a:r>
              <a:rPr lang="en-US" dirty="0"/>
              <a:t>      - Structured as hands-on activities – a lot like 190</a:t>
            </a:r>
          </a:p>
          <a:p>
            <a:r>
              <a:rPr lang="en-US" dirty="0"/>
              <a:t>      - But with even more reliance on outside resources</a:t>
            </a:r>
          </a:p>
          <a:p>
            <a:r>
              <a:rPr lang="en-US" dirty="0"/>
              <a:t>        - Moving you toward greater independent learning.</a:t>
            </a:r>
          </a:p>
          <a:p>
            <a:r>
              <a:rPr lang="en-US" dirty="0"/>
              <a:t>        - Will require more ”figuring tings out” on your part.</a:t>
            </a:r>
          </a:p>
          <a:p>
            <a:r>
              <a:rPr lang="en-US" dirty="0"/>
              <a:t>          - This is again, one of the main reasons that this course and 190 are CR/NC</a:t>
            </a:r>
          </a:p>
          <a:p>
            <a:endParaRPr lang="en-US" dirty="0"/>
          </a:p>
          <a:p>
            <a:r>
              <a:rPr lang="en-US" dirty="0"/>
              <a:t>  - Project work</a:t>
            </a:r>
          </a:p>
          <a:p>
            <a:r>
              <a:rPr lang="en-US" dirty="0"/>
              <a:t>    - Teams of 3-4 will work on contributions to the project.</a:t>
            </a:r>
          </a:p>
          <a:p>
            <a:r>
              <a:rPr lang="en-US" dirty="0"/>
              <a:t>    - What those are will </a:t>
            </a:r>
          </a:p>
          <a:p>
            <a:r>
              <a:rPr lang="en-US" dirty="0"/>
              <a:t>      - Rely on what you have learned.</a:t>
            </a:r>
          </a:p>
          <a:p>
            <a:r>
              <a:rPr lang="en-US" dirty="0"/>
              <a:t>      - Depend upon what the project needs at the time.</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Free and Open Source Software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r>
              <a:rPr lang="en-US" dirty="0"/>
              <a:t>    - We’ll just need to be sure we have the web development background that you need.</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a:p>
            <a:r>
              <a:rPr lang="en-US" dirty="0"/>
              <a:t>  - In encourage you to look for other opportunities to go for an event.</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FarmData</a:t>
            </a:r>
            <a:r>
              <a:rPr lang="en-US" dirty="0"/>
              <a:t> began in 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 </a:t>
            </a:r>
            <a:r>
              <a:rPr lang="en-US" dirty="0" err="1"/>
              <a:t>FarmData</a:t>
            </a:r>
            <a:r>
              <a:rPr lang="en-US" dirty="0"/>
              <a:t> and </a:t>
            </a:r>
            <a:r>
              <a:rPr lang="en-US" dirty="0" err="1"/>
              <a:t>AnimalData</a:t>
            </a:r>
            <a:endParaRPr lang="en-US" dirty="0"/>
          </a:p>
          <a:p>
            <a:r>
              <a:rPr lang="en-US" dirty="0"/>
              <a:t>  They are used:</a:t>
            </a:r>
          </a:p>
          <a:p>
            <a:r>
              <a:rPr lang="en-US" dirty="0"/>
              <a:t>    - in the field on mobile devices to record data about harvests, growth, pest control, and a host of other things</a:t>
            </a:r>
          </a:p>
          <a:p>
            <a:r>
              <a:rPr lang="en-US" dirty="0"/>
              <a:t>    - in the barn on desktop machines to plan harvests, track inventory and sales and to maintain records for organic certification.</a:t>
            </a:r>
          </a:p>
          <a:p>
            <a:endParaRPr lang="en-US" dirty="0"/>
          </a:p>
          <a:p>
            <a:r>
              <a:rPr lang="en-US" dirty="0"/>
              <a:t>2016 – We lost Prof. Wahls to cancer </a:t>
            </a:r>
          </a:p>
          <a:p>
            <a:r>
              <a:rPr lang="en-US" dirty="0"/>
              <a:t>  - Development of </a:t>
            </a:r>
            <a:r>
              <a:rPr lang="en-US" dirty="0" err="1"/>
              <a:t>FarmData</a:t>
            </a:r>
            <a:r>
              <a:rPr lang="en-US" dirty="0"/>
              <a:t> and </a:t>
            </a:r>
            <a:r>
              <a:rPr lang="en-US" dirty="0" err="1"/>
              <a:t>AnimalData</a:t>
            </a:r>
            <a:r>
              <a:rPr lang="en-US" dirty="0"/>
              <a:t> stopped.</a:t>
            </a:r>
          </a:p>
          <a:p>
            <a:r>
              <a:rPr lang="en-US" dirty="0"/>
              <a:t>  -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r>
              <a:rPr lang="en-US" dirty="0"/>
              <a:t>  - Some others from the farm.</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a:p>
            <a:endParaRPr lang="en-US" dirty="0"/>
          </a:p>
          <a:p>
            <a:r>
              <a:rPr lang="en-US" dirty="0"/>
              <a:t>This is data from November 2021.</a:t>
            </a:r>
          </a:p>
          <a:p>
            <a:endParaRPr lang="en-US" dirty="0"/>
          </a:p>
        </p:txBody>
      </p:sp>
      <p:sp>
        <p:nvSpPr>
          <p:cNvPr id="4" name="Slide Number Placeholder 3"/>
          <p:cNvSpPr>
            <a:spLocks noGrp="1"/>
          </p:cNvSpPr>
          <p:nvPr>
            <p:ph type="sldNum" sz="quarter" idx="5"/>
          </p:nvPr>
        </p:nvSpPr>
        <p:spPr/>
        <p:txBody>
          <a:bodyPr/>
          <a:lstStyle/>
          <a:p>
            <a:fld id="{0D83CA94-6857-444A-AC29-E4AA28F7D5C3}" type="slidenum">
              <a:rPr lang="en-US" smtClean="0"/>
              <a:pPr/>
              <a:t>8</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ickinson-comp290.github.io/websit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a:t>
            </a:r>
            <a:r>
              <a:rPr lang="en-US" dirty="0" err="1">
                <a:solidFill>
                  <a:schemeClr val="accent4">
                    <a:lumMod val="20000"/>
                    <a:lumOff val="80000"/>
                  </a:schemeClr>
                </a:solidFill>
              </a:rPr>
              <a:t>Braught</a:t>
            </a:r>
            <a:endParaRPr lang="en-US" dirty="0">
              <a:solidFill>
                <a:schemeClr val="accent4">
                  <a:lumMod val="20000"/>
                  <a:lumOff val="80000"/>
                </a:schemeClr>
              </a:solidFill>
            </a:endParaRPr>
          </a:p>
          <a:p>
            <a:r>
              <a:rPr lang="en-US" dirty="0">
                <a:solidFill>
                  <a:schemeClr val="accent4">
                    <a:lumMod val="20000"/>
                    <a:lumOff val="80000"/>
                  </a:schemeClr>
                </a:solidFill>
              </a:rPr>
              <a:t>Spring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install questions on </a:t>
            </a:r>
            <a:r>
              <a:rPr lang="en-US" sz="2000" dirty="0" err="1"/>
              <a:t>Zulip</a:t>
            </a:r>
            <a:r>
              <a:rPr lang="en-US" sz="2000" dirty="0"/>
              <a:t>.</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041319" y="4039214"/>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Wednesday 12:00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BE677-6FB4-1944-94DE-6873E76CE3D7}"/>
              </a:ext>
            </a:extLst>
          </p:cNvPr>
          <p:cNvPicPr>
            <a:picLocks noChangeAspect="1"/>
          </p:cNvPicPr>
          <p:nvPr/>
        </p:nvPicPr>
        <p:blipFill>
          <a:blip r:embed="rId3"/>
          <a:stretch>
            <a:fillRect/>
          </a:stretch>
        </p:blipFill>
        <p:spPr>
          <a:xfrm>
            <a:off x="168007" y="704259"/>
            <a:ext cx="7772400" cy="4371975"/>
          </a:xfrm>
          <a:prstGeom prst="rect">
            <a:avLst/>
          </a:prstGeom>
        </p:spPr>
      </p:pic>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168007" y="-186124"/>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6001857" y="366711"/>
            <a:ext cx="2825819" cy="4524777"/>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28135" y="931743"/>
            <a:ext cx="424543" cy="1950699"/>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a:xfrm>
            <a:off x="718300" y="166498"/>
            <a:ext cx="6761100" cy="857400"/>
          </a:xfrm>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a:xfrm>
            <a:off x="718300" y="1160673"/>
            <a:ext cx="6761100" cy="2980500"/>
          </a:xfrm>
        </p:spPr>
        <p:txBody>
          <a:bodyPr/>
          <a:lstStyle/>
          <a:p>
            <a:r>
              <a:rPr lang="en-US" sz="1800" dirty="0"/>
              <a:t>Website/Syllabus/Schedule</a:t>
            </a:r>
          </a:p>
          <a:p>
            <a:pPr lvl="1"/>
            <a:r>
              <a:rPr lang="en-US" sz="1800" dirty="0"/>
              <a:t>Website:</a:t>
            </a:r>
          </a:p>
          <a:p>
            <a:pPr lvl="2"/>
            <a:r>
              <a:rPr lang="en-US" sz="1800" dirty="0">
                <a:hlinkClick r:id="rId3"/>
              </a:rPr>
              <a:t>https://dickinson-comp290.github.io/website/</a:t>
            </a:r>
            <a:r>
              <a:rPr lang="en-US" sz="1800" dirty="0"/>
              <a:t> </a:t>
            </a:r>
          </a:p>
          <a:p>
            <a:pPr lvl="2"/>
            <a:endParaRPr lang="en-US" sz="1800" dirty="0"/>
          </a:p>
          <a:p>
            <a:pPr lvl="1"/>
            <a:r>
              <a:rPr lang="en-US" sz="1800" dirty="0"/>
              <a:t>Communications</a:t>
            </a:r>
          </a:p>
          <a:p>
            <a:pPr lvl="2"/>
            <a:r>
              <a:rPr lang="en-US" sz="1800" dirty="0"/>
              <a:t>Moodle</a:t>
            </a:r>
          </a:p>
          <a:p>
            <a:pPr lvl="2"/>
            <a:r>
              <a:rPr lang="en-US" sz="1800" dirty="0"/>
              <a:t>Teams</a:t>
            </a:r>
          </a:p>
          <a:p>
            <a:pPr lvl="2"/>
            <a:r>
              <a:rPr lang="en-US" sz="1800" dirty="0"/>
              <a:t>GitHub</a:t>
            </a:r>
          </a:p>
          <a:p>
            <a:pPr lvl="3"/>
            <a:r>
              <a:rPr lang="en-US" sz="1800" b="1" dirty="0"/>
              <a:t>FD2School-FarmData2 Fork</a:t>
            </a:r>
          </a:p>
          <a:p>
            <a:pPr lvl="3"/>
            <a:r>
              <a:rPr lang="en-US" sz="1800" dirty="0"/>
              <a:t>FarmData2 Upstream</a:t>
            </a:r>
          </a:p>
          <a:p>
            <a:pPr lvl="2"/>
            <a:r>
              <a:rPr lang="en-US" sz="1800" dirty="0" err="1"/>
              <a:t>Zulip</a:t>
            </a:r>
            <a:endParaRPr lang="en-US" sz="1800" dirty="0"/>
          </a:p>
          <a:p>
            <a:endParaRPr lang="en-US" sz="1800" dirty="0"/>
          </a:p>
          <a:p>
            <a:pPr lvl="1"/>
            <a:r>
              <a:rPr lang="en-US" sz="1800" dirty="0"/>
              <a:t>Teams vs. </a:t>
            </a:r>
            <a:r>
              <a:rPr lang="en-US" sz="1800" dirty="0" err="1"/>
              <a:t>Zulip</a:t>
            </a:r>
            <a:endParaRPr lang="en-US" sz="1800" dirty="0"/>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500</TotalTime>
  <Words>1742</Words>
  <Application>Microsoft Macintosh PowerPoint</Application>
  <PresentationFormat>On-screen Show (16:9)</PresentationFormat>
  <Paragraphs>209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Braught, Grant</cp:lastModifiedBy>
  <cp:revision>69</cp:revision>
  <dcterms:created xsi:type="dcterms:W3CDTF">2020-08-18T12:38:13Z</dcterms:created>
  <dcterms:modified xsi:type="dcterms:W3CDTF">2023-01-25T17:07:14Z</dcterms:modified>
</cp:coreProperties>
</file>